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B913-C7DC-465B-95F6-B5990012571A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58A9-A56C-47D7-8501-72AFEC3D93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B913-C7DC-465B-95F6-B5990012571A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58A9-A56C-47D7-8501-72AFEC3D93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B913-C7DC-465B-95F6-B5990012571A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58A9-A56C-47D7-8501-72AFEC3D93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B913-C7DC-465B-95F6-B5990012571A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58A9-A56C-47D7-8501-72AFEC3D93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B913-C7DC-465B-95F6-B5990012571A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58A9-A56C-47D7-8501-72AFEC3D93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B913-C7DC-465B-95F6-B5990012571A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58A9-A56C-47D7-8501-72AFEC3D93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B913-C7DC-465B-95F6-B5990012571A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58A9-A56C-47D7-8501-72AFEC3D93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B913-C7DC-465B-95F6-B5990012571A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58A9-A56C-47D7-8501-72AFEC3D93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B913-C7DC-465B-95F6-B5990012571A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58A9-A56C-47D7-8501-72AFEC3D93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B913-C7DC-465B-95F6-B5990012571A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58A9-A56C-47D7-8501-72AFEC3D93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B913-C7DC-465B-95F6-B5990012571A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58A9-A56C-47D7-8501-72AFEC3D93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B913-C7DC-465B-95F6-B5990012571A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58A9-A56C-47D7-8501-72AFEC3D93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microwave oven</a:t>
            </a:r>
            <a:endParaRPr lang="ru-RU" dirty="0"/>
          </a:p>
        </p:txBody>
      </p:sp>
      <p:pic>
        <p:nvPicPr>
          <p:cNvPr id="4" name="Содержимое 3" descr="71tx+h1rEGL._SL15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6476126" cy="48096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kettle</a:t>
            </a:r>
            <a:endParaRPr lang="ru-RU" dirty="0"/>
          </a:p>
        </p:txBody>
      </p:sp>
      <p:pic>
        <p:nvPicPr>
          <p:cNvPr id="4" name="Содержимое 3" descr="yanagi_wh_1024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362852"/>
            <a:ext cx="4763311" cy="47633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sewing machine</a:t>
            </a:r>
            <a:endParaRPr lang="ru-RU" dirty="0"/>
          </a:p>
        </p:txBody>
      </p:sp>
      <p:pic>
        <p:nvPicPr>
          <p:cNvPr id="4" name="Содержимое 3" descr="14028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428736"/>
            <a:ext cx="5643602" cy="48523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alarm clock</a:t>
            </a:r>
            <a:endParaRPr lang="ru-RU" dirty="0"/>
          </a:p>
        </p:txBody>
      </p:sp>
      <p:pic>
        <p:nvPicPr>
          <p:cNvPr id="4" name="Содержимое 3" descr="1200px-2010-07-20_Black_windup_alarm_clock_f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500174"/>
            <a:ext cx="4357718" cy="462598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iron</a:t>
            </a:r>
            <a:endParaRPr lang="ru-RU" dirty="0"/>
          </a:p>
        </p:txBody>
      </p:sp>
      <p:pic>
        <p:nvPicPr>
          <p:cNvPr id="4" name="Содержимое 3" descr="999999-6223565353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6166290" cy="45260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washing machine</a:t>
            </a:r>
            <a:endParaRPr lang="ru-RU" dirty="0"/>
          </a:p>
        </p:txBody>
      </p:sp>
      <p:pic>
        <p:nvPicPr>
          <p:cNvPr id="4" name="Содержимое 3" descr="0482310175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428736"/>
            <a:ext cx="4763312" cy="4763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can opener</a:t>
            </a:r>
            <a:endParaRPr lang="ru-RU" dirty="0"/>
          </a:p>
        </p:txBody>
      </p:sp>
      <p:pic>
        <p:nvPicPr>
          <p:cNvPr id="4" name="Содержимое 3" descr="can-opener-3d-model-3ds-fbx-blend-da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428736"/>
            <a:ext cx="4697427" cy="46974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toaster</a:t>
            </a:r>
            <a:endParaRPr lang="ru-RU" dirty="0"/>
          </a:p>
        </p:txBody>
      </p:sp>
      <p:pic>
        <p:nvPicPr>
          <p:cNvPr id="4" name="Содержимое 3" descr="daewoo_brushed_stainless_steel_2_slice_toaster_0002_1906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00174"/>
            <a:ext cx="4768865" cy="47688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oven</a:t>
            </a:r>
            <a:endParaRPr lang="ru-RU" dirty="0"/>
          </a:p>
        </p:txBody>
      </p:sp>
      <p:pic>
        <p:nvPicPr>
          <p:cNvPr id="4" name="Содержимое 3" descr="electroluxelectricoven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6263236" cy="46974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vacuum cleaner</a:t>
            </a:r>
            <a:endParaRPr lang="ru-RU" dirty="0"/>
          </a:p>
        </p:txBody>
      </p:sp>
      <p:pic>
        <p:nvPicPr>
          <p:cNvPr id="4" name="Содержимое 3" descr="FC9192_61-IMS-en_S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428736"/>
            <a:ext cx="4763311" cy="47633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dishwasher</a:t>
            </a:r>
            <a:endParaRPr lang="ru-RU" dirty="0"/>
          </a:p>
        </p:txBody>
      </p:sp>
      <p:pic>
        <p:nvPicPr>
          <p:cNvPr id="4" name="Содержимое 3" descr="Siemens-SN26M231AU-Dishwasher-Hero-hig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500174"/>
            <a:ext cx="3987119" cy="47106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0461437e29c2f174984925a53d2e2a2dad321f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a microwave oven</vt:lpstr>
      <vt:lpstr>an alarm clock</vt:lpstr>
      <vt:lpstr>an iron</vt:lpstr>
      <vt:lpstr>a washing machine</vt:lpstr>
      <vt:lpstr>a can opener</vt:lpstr>
      <vt:lpstr>a toaster</vt:lpstr>
      <vt:lpstr>an oven</vt:lpstr>
      <vt:lpstr>a vacuum cleaner</vt:lpstr>
      <vt:lpstr>a dishwasher</vt:lpstr>
      <vt:lpstr>a kettle</vt:lpstr>
      <vt:lpstr>a sewing machine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Anastasiya Maneshyna</dc:creator>
  <cp:lastModifiedBy>Anastasiya Maneshyna</cp:lastModifiedBy>
  <cp:revision>6</cp:revision>
  <dcterms:created xsi:type="dcterms:W3CDTF">2017-12-24T16:59:43Z</dcterms:created>
  <dcterms:modified xsi:type="dcterms:W3CDTF">2017-12-24T17:23:17Z</dcterms:modified>
</cp:coreProperties>
</file>